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9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C3F590-1FB3-47AA-806E-42F5339F2398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33903-5216-4182-B42B-ACB4CE6367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633903-5216-4182-B42B-ACB4CE63672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10" Type="http://schemas.openxmlformats.org/officeDocument/2006/relationships/image" Target="../media/image16.png"/><Relationship Id="rId9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"/>
            <a:ext cx="8244408" cy="11247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Всероссийский урок безопасности школьников в </a:t>
            </a:r>
            <a:r>
              <a:rPr lang="ru-RU" sz="3600" dirty="0" smtClean="0"/>
              <a:t>сети</a:t>
            </a:r>
            <a:endParaRPr lang="ru-RU" sz="3600" dirty="0"/>
          </a:p>
        </p:txBody>
      </p:sp>
      <p:pic>
        <p:nvPicPr>
          <p:cNvPr id="4" name="Рисунок 3" descr="1-15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196752"/>
            <a:ext cx="7451204" cy="5243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704856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 кем ты общаешься в интернете?</a:t>
            </a:r>
            <a:endParaRPr lang="ru-RU" dirty="0"/>
          </a:p>
        </p:txBody>
      </p:sp>
      <p:sp>
        <p:nvSpPr>
          <p:cNvPr id="4" name="Содержимое 3"/>
          <p:cNvSpPr txBox="1">
            <a:spLocks/>
          </p:cNvSpPr>
          <p:nvPr/>
        </p:nvSpPr>
        <p:spPr>
          <a:xfrm>
            <a:off x="323528" y="1484784"/>
            <a:ext cx="3600400" cy="23762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Одноклассники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3200" dirty="0" smtClean="0"/>
              <a:t>Родственники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Друзья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из других городов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395536" y="4005064"/>
            <a:ext cx="3528392" cy="23762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Мошенники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3200" dirty="0" smtClean="0"/>
              <a:t>Хамы (тролли)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3200" dirty="0" smtClean="0"/>
              <a:t>Попрошайки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3200" dirty="0" smtClean="0"/>
              <a:t>Незнакомцы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Безымянный00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1484784"/>
            <a:ext cx="3888432" cy="2376264"/>
          </a:xfrm>
          <a:prstGeom prst="rect">
            <a:avLst/>
          </a:prstGeom>
        </p:spPr>
      </p:pic>
      <p:pic>
        <p:nvPicPr>
          <p:cNvPr id="7" name="Picture 4" descr="O:\Public\Уроки безопасного интернета\Уроки _посл.версия _ 15.11.2013\Image0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005064"/>
            <a:ext cx="3888432" cy="2424269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Опасность в интернете</a:t>
            </a:r>
            <a:endParaRPr lang="ru-RU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251520" y="980728"/>
            <a:ext cx="3996952" cy="15841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sz="2000" dirty="0" smtClean="0"/>
              <a:t>крадут пароли;</a:t>
            </a:r>
          </a:p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sz="2000" dirty="0" smtClean="0"/>
              <a:t>распространяют вредоносное ПО;</a:t>
            </a:r>
          </a:p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sz="2000" dirty="0" smtClean="0"/>
              <a:t>навязывают платные услуги</a:t>
            </a:r>
          </a:p>
        </p:txBody>
      </p:sp>
      <p:sp>
        <p:nvSpPr>
          <p:cNvPr id="6" name="Содержимое 3"/>
          <p:cNvSpPr txBox="1">
            <a:spLocks/>
          </p:cNvSpPr>
          <p:nvPr/>
        </p:nvSpPr>
        <p:spPr>
          <a:xfrm>
            <a:off x="5436096" y="980728"/>
            <a:ext cx="3240360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Поддельные сайты</a:t>
            </a:r>
          </a:p>
        </p:txBody>
      </p:sp>
      <p:sp>
        <p:nvSpPr>
          <p:cNvPr id="7" name="Содержимое 3"/>
          <p:cNvSpPr txBox="1">
            <a:spLocks/>
          </p:cNvSpPr>
          <p:nvPr/>
        </p:nvSpPr>
        <p:spPr>
          <a:xfrm>
            <a:off x="5580112" y="3573016"/>
            <a:ext cx="3168352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Ловушки - подделки</a:t>
            </a:r>
          </a:p>
        </p:txBody>
      </p:sp>
      <p:sp>
        <p:nvSpPr>
          <p:cNvPr id="8" name="Содержимое 3"/>
          <p:cNvSpPr txBox="1">
            <a:spLocks/>
          </p:cNvSpPr>
          <p:nvPr/>
        </p:nvSpPr>
        <p:spPr>
          <a:xfrm>
            <a:off x="251520" y="2708920"/>
            <a:ext cx="3960440" cy="19442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6000" lvl="0">
              <a:buClr>
                <a:schemeClr val="accent1"/>
              </a:buClr>
              <a:buSzPct val="80000"/>
            </a:pPr>
            <a:r>
              <a:rPr lang="ru-RU" sz="2000" dirty="0" smtClean="0"/>
              <a:t>Просят  подтвердить логин/пароль.</a:t>
            </a:r>
            <a:endParaRPr lang="ru-RU" sz="2000" b="1" dirty="0" smtClean="0"/>
          </a:p>
          <a:p>
            <a:pPr marL="36000" lvl="0">
              <a:buClr>
                <a:schemeClr val="accent1"/>
              </a:buClr>
              <a:buSzPct val="80000"/>
            </a:pPr>
            <a:r>
              <a:rPr lang="ru-RU" sz="2000" dirty="0" smtClean="0"/>
              <a:t>Пугают блокировкой или заражением</a:t>
            </a:r>
          </a:p>
          <a:p>
            <a:pPr marL="36000" lvl="0">
              <a:buClr>
                <a:schemeClr val="accent1"/>
              </a:buClr>
              <a:buSzPct val="80000"/>
            </a:pPr>
            <a:r>
              <a:rPr lang="ru-RU" sz="2000" dirty="0" smtClean="0"/>
              <a:t>Просят отправить СМС (платное).</a:t>
            </a:r>
          </a:p>
        </p:txBody>
      </p:sp>
      <p:sp>
        <p:nvSpPr>
          <p:cNvPr id="10" name="Содержимое 3"/>
          <p:cNvSpPr txBox="1">
            <a:spLocks/>
          </p:cNvSpPr>
          <p:nvPr/>
        </p:nvSpPr>
        <p:spPr>
          <a:xfrm>
            <a:off x="5652120" y="4437112"/>
            <a:ext cx="1872208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Спам</a:t>
            </a:r>
          </a:p>
        </p:txBody>
      </p:sp>
      <p:sp>
        <p:nvSpPr>
          <p:cNvPr id="11" name="Содержимое 3"/>
          <p:cNvSpPr txBox="1">
            <a:spLocks/>
          </p:cNvSpPr>
          <p:nvPr/>
        </p:nvSpPr>
        <p:spPr>
          <a:xfrm>
            <a:off x="251520" y="5229200"/>
            <a:ext cx="4248472" cy="13681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ru-RU" sz="2000" dirty="0" smtClean="0"/>
              <a:t>СПАМ – массовая рассылка писем с назойливой рекламой. Часто содержит вредоносные ссылки.</a:t>
            </a:r>
          </a:p>
        </p:txBody>
      </p:sp>
      <p:pic>
        <p:nvPicPr>
          <p:cNvPr id="15" name="Рисунок 14" descr="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1772816"/>
            <a:ext cx="3240360" cy="1728192"/>
          </a:xfrm>
          <a:prstGeom prst="rect">
            <a:avLst/>
          </a:prstGeom>
        </p:spPr>
      </p:pic>
      <p:pic>
        <p:nvPicPr>
          <p:cNvPr id="17" name="Рисунок 16" descr="0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5301208"/>
            <a:ext cx="1800200" cy="124878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3"/>
          <p:cNvSpPr txBox="1">
            <a:spLocks/>
          </p:cNvSpPr>
          <p:nvPr/>
        </p:nvSpPr>
        <p:spPr>
          <a:xfrm>
            <a:off x="827584" y="3212976"/>
            <a:ext cx="2664296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>
            <a:noAutofit/>
          </a:bodyPr>
          <a:lstStyle/>
          <a:p>
            <a:pPr marL="180000" lvl="1" indent="-283464"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Вредоносные программы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Содержимое 3"/>
          <p:cNvSpPr txBox="1">
            <a:spLocks/>
          </p:cNvSpPr>
          <p:nvPr/>
        </p:nvSpPr>
        <p:spPr>
          <a:xfrm>
            <a:off x="395536" y="980728"/>
            <a:ext cx="3960440" cy="13681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6000" lvl="0" indent="-283464">
              <a:buClr>
                <a:schemeClr val="accent1"/>
              </a:buClr>
              <a:buSzPct val="80000"/>
            </a:pPr>
            <a:r>
              <a:rPr lang="ru-RU" dirty="0" smtClean="0"/>
              <a:t>Предлагают бесплатный антивирус.</a:t>
            </a:r>
          </a:p>
          <a:p>
            <a:pPr marL="36000" lvl="0" indent="-283464">
              <a:buClr>
                <a:schemeClr val="accent1"/>
              </a:buClr>
              <a:buSzPct val="80000"/>
            </a:pPr>
            <a:r>
              <a:rPr lang="ru-RU" dirty="0" smtClean="0"/>
              <a:t>Предлагают «</a:t>
            </a:r>
            <a:r>
              <a:rPr lang="ru-RU" dirty="0" err="1" smtClean="0"/>
              <a:t>супер-возможности</a:t>
            </a:r>
            <a:r>
              <a:rPr lang="ru-RU" dirty="0" smtClean="0"/>
              <a:t>»</a:t>
            </a:r>
          </a:p>
          <a:p>
            <a:pPr marL="36000" lvl="0" indent="-283464">
              <a:buClr>
                <a:schemeClr val="accent1"/>
              </a:buClr>
              <a:buSzPct val="80000"/>
            </a:pPr>
            <a:r>
              <a:rPr lang="ru-RU" dirty="0" smtClean="0"/>
              <a:t>Обещают приз или выигрыш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323528" y="188640"/>
            <a:ext cx="3600400" cy="6480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2800" dirty="0" smtClean="0"/>
              <a:t>Программы - ловушки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3"/>
          <p:cNvSpPr txBox="1">
            <a:spLocks/>
          </p:cNvSpPr>
          <p:nvPr/>
        </p:nvSpPr>
        <p:spPr>
          <a:xfrm>
            <a:off x="467544" y="4149080"/>
            <a:ext cx="4752528" cy="16561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36000" tIns="36000" rIns="36000" bIns="36000" anchor="t">
            <a:normAutofit/>
          </a:bodyPr>
          <a:lstStyle/>
          <a:p>
            <a:pPr marL="36000" lvl="0" indent="-283464">
              <a:buClr>
                <a:schemeClr val="accent1"/>
              </a:buClr>
              <a:buSzPct val="80000"/>
            </a:pPr>
            <a:r>
              <a:rPr lang="ru-RU" sz="2000" dirty="0" smtClean="0"/>
              <a:t>     </a:t>
            </a:r>
            <a:r>
              <a:rPr lang="ru-RU" dirty="0" smtClean="0"/>
              <a:t>распространяют вредоносное ПО;</a:t>
            </a:r>
          </a:p>
          <a:p>
            <a:pPr marL="36000" lvl="0" indent="-283464">
              <a:buClr>
                <a:schemeClr val="accent1"/>
              </a:buClr>
              <a:buSzPct val="80000"/>
            </a:pPr>
            <a:r>
              <a:rPr lang="ru-RU" dirty="0" smtClean="0"/>
              <a:t>      скрываются под: </a:t>
            </a:r>
          </a:p>
          <a:p>
            <a:pPr marL="36000" lvl="0" indent="-283464">
              <a:buClr>
                <a:schemeClr val="accent1"/>
              </a:buClr>
              <a:buSzPct val="80000"/>
            </a:pPr>
            <a:r>
              <a:rPr lang="ru-RU" dirty="0" smtClean="0"/>
              <a:t>      картинками, </a:t>
            </a:r>
          </a:p>
          <a:p>
            <a:pPr marL="36000" lvl="0" indent="-283464">
              <a:buClr>
                <a:schemeClr val="accent1"/>
              </a:buClr>
              <a:buSzPct val="80000"/>
            </a:pPr>
            <a:r>
              <a:rPr lang="ru-RU" dirty="0" smtClean="0"/>
              <a:t>      </a:t>
            </a:r>
            <a:r>
              <a:rPr lang="ru-RU" dirty="0" err="1" smtClean="0"/>
              <a:t>видеофайлами</a:t>
            </a:r>
            <a:r>
              <a:rPr lang="ru-RU" dirty="0" smtClean="0"/>
              <a:t>, </a:t>
            </a:r>
          </a:p>
          <a:p>
            <a:pPr marL="36000" lvl="0" indent="-283464">
              <a:buClr>
                <a:schemeClr val="accent1"/>
              </a:buClr>
              <a:buSzPct val="80000"/>
            </a:pPr>
            <a:r>
              <a:rPr lang="ru-RU" dirty="0" smtClean="0"/>
              <a:t>     </a:t>
            </a:r>
            <a:r>
              <a:rPr lang="ru-RU" dirty="0" err="1" smtClean="0"/>
              <a:t>аудиофайлами</a:t>
            </a:r>
            <a:r>
              <a:rPr lang="ru-RU" dirty="0" smtClean="0"/>
              <a:t> и </a:t>
            </a:r>
            <a:r>
              <a:rPr lang="ru-RU" dirty="0" err="1" smtClean="0"/>
              <a:t>т.д</a:t>
            </a:r>
            <a:endParaRPr lang="ru-RU" dirty="0" smtClean="0"/>
          </a:p>
        </p:txBody>
      </p:sp>
      <p:pic>
        <p:nvPicPr>
          <p:cNvPr id="7" name="Picture 2" descr="http://4.bp.blogspot.com/-EMAvrvIPMUg/UT68gW5rwxI/AAAAAAAARUc/p6_IjuTKRu4/s640/Untitled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923928" y="2348880"/>
            <a:ext cx="4954831" cy="119232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8" name="Picture 1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"/>
          <a:stretch/>
        </p:blipFill>
        <p:spPr bwMode="auto">
          <a:xfrm>
            <a:off x="539552" y="6021288"/>
            <a:ext cx="7632847" cy="54648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136904" cy="70609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Как защититься от всех опасностей в интернете</a:t>
            </a:r>
            <a:endParaRPr lang="ru-RU" sz="2800" dirty="0"/>
          </a:p>
        </p:txBody>
      </p:sp>
      <p:sp>
        <p:nvSpPr>
          <p:cNvPr id="4" name="Содержимое 3"/>
          <p:cNvSpPr txBox="1">
            <a:spLocks/>
          </p:cNvSpPr>
          <p:nvPr/>
        </p:nvSpPr>
        <p:spPr>
          <a:xfrm>
            <a:off x="755576" y="1196752"/>
            <a:ext cx="7776864" cy="54726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ru-RU" sz="2400" dirty="0" smtClean="0"/>
              <a:t>Используй инструменты браузера: «избранное», «закладки», «быстрый доступ»</a:t>
            </a:r>
          </a:p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ru-RU" sz="2400" dirty="0" smtClean="0"/>
              <a:t>Проверяй адрес сайта</a:t>
            </a:r>
          </a:p>
          <a:p>
            <a:pPr marL="36576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ru-RU" sz="2400" dirty="0" smtClean="0"/>
              <a:t>Закрой страницу</a:t>
            </a:r>
          </a:p>
          <a:p>
            <a:pPr marL="36576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ru-RU" sz="2400" dirty="0" smtClean="0"/>
              <a:t>Проверь систему своим антивирусом</a:t>
            </a:r>
          </a:p>
          <a:p>
            <a:pPr marL="36576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ru-RU" sz="2400" dirty="0" smtClean="0"/>
              <a:t>Игнорируй отправку СМС</a:t>
            </a:r>
          </a:p>
          <a:p>
            <a:pPr marL="36576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ru-RU" sz="2400" dirty="0" smtClean="0"/>
              <a:t>Удаляй письма с незнакомых адресов</a:t>
            </a:r>
          </a:p>
          <a:p>
            <a:pPr marL="36576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ru-RU" sz="2400" dirty="0" smtClean="0"/>
              <a:t>Игнорируй неизвестные ссылки</a:t>
            </a:r>
          </a:p>
          <a:p>
            <a:pPr marL="36576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ru-RU" sz="2400" dirty="0" smtClean="0"/>
              <a:t>Используй кнопки</a:t>
            </a:r>
            <a:br>
              <a:rPr lang="ru-RU" sz="2400" dirty="0" smtClean="0"/>
            </a:br>
            <a:r>
              <a:rPr lang="ru-RU" sz="2400" dirty="0" smtClean="0"/>
              <a:t> «Это спам», «Заблокировать отправителя»</a:t>
            </a:r>
          </a:p>
          <a:p>
            <a:pPr marL="36576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endParaRPr lang="ru-RU" dirty="0" smtClean="0"/>
          </a:p>
        </p:txBody>
      </p:sp>
      <p:pic>
        <p:nvPicPr>
          <p:cNvPr id="5" name="Рисунок 4" descr="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1844824"/>
            <a:ext cx="2630143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а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5373216"/>
            <a:ext cx="1567081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7632848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Защити и настрой компьютер!</a:t>
            </a:r>
            <a:endParaRPr lang="ru-RU" dirty="0"/>
          </a:p>
        </p:txBody>
      </p:sp>
      <p:pic>
        <p:nvPicPr>
          <p:cNvPr id="9" name="Содержимое 8" descr="ко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1020543" flipV="1">
            <a:off x="264676" y="3753869"/>
            <a:ext cx="3484464" cy="2768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 txBox="1">
            <a:spLocks/>
          </p:cNvSpPr>
          <p:nvPr/>
        </p:nvSpPr>
        <p:spPr>
          <a:xfrm>
            <a:off x="827584" y="1124744"/>
            <a:ext cx="7560840" cy="22322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Пользуйся ограниченной/защищенной учетной записью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Установи антивирус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Включи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файервол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Настрой браузер: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716016" y="3573016"/>
            <a:ext cx="4104456" cy="3061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dk1"/>
                </a:solidFill>
              </a:rPr>
              <a:t>Защита от </a:t>
            </a:r>
            <a:r>
              <a:rPr lang="ru-RU" sz="3200" dirty="0" err="1" smtClean="0">
                <a:solidFill>
                  <a:schemeClr val="dk1"/>
                </a:solidFill>
              </a:rPr>
              <a:t>фишинга</a:t>
            </a:r>
            <a:endParaRPr lang="ru-RU" sz="3200" dirty="0" smtClean="0">
              <a:solidFill>
                <a:schemeClr val="dk1"/>
              </a:solidFill>
            </a:endParaRPr>
          </a:p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dk1"/>
                </a:solidFill>
              </a:rPr>
              <a:t>Сохранение паролей</a:t>
            </a:r>
          </a:p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dk1"/>
                </a:solidFill>
              </a:rPr>
              <a:t>Быстрый доступ</a:t>
            </a:r>
          </a:p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dk1"/>
                </a:solidFill>
              </a:rPr>
              <a:t>Блокируем рекламу (</a:t>
            </a:r>
            <a:r>
              <a:rPr lang="ru-RU" sz="3200" dirty="0" err="1" smtClean="0">
                <a:solidFill>
                  <a:schemeClr val="dk1"/>
                </a:solidFill>
              </a:rPr>
              <a:t>AdBlock</a:t>
            </a:r>
            <a:r>
              <a:rPr lang="ru-RU" sz="3200" dirty="0" smtClean="0">
                <a:solidFill>
                  <a:schemeClr val="dk1"/>
                </a:solidFill>
              </a:rPr>
              <a:t>)</a:t>
            </a:r>
          </a:p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dk1"/>
                </a:solidFill>
              </a:rPr>
              <a:t>Учитываем рейтинг (WOT)</a:t>
            </a:r>
          </a:p>
          <a:p>
            <a:pPr marL="365760" lvl="0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dk1"/>
                </a:solidFill>
              </a:rPr>
              <a:t>Безопасный или семейный поиск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808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Интернет зависимость и здоровье!</a:t>
            </a:r>
            <a:endParaRPr lang="ru-RU" sz="36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980728"/>
            <a:ext cx="8290168" cy="338437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200" dirty="0" smtClean="0"/>
              <a:t>Признаки зависимости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/>
              <a:t>сидишь за компьютером больше </a:t>
            </a:r>
            <a:br>
              <a:rPr lang="ru-RU" sz="2200" dirty="0" smtClean="0"/>
            </a:br>
            <a:r>
              <a:rPr lang="ru-RU" sz="2200" dirty="0" smtClean="0"/>
              <a:t>1 часа в день;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/>
              <a:t>не хочешь отрываться от компьютера;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/>
              <a:t>удобней общаться в сети, </a:t>
            </a:r>
            <a:br>
              <a:rPr lang="ru-RU" sz="2200" dirty="0" smtClean="0"/>
            </a:br>
            <a:r>
              <a:rPr lang="ru-RU" sz="2200" dirty="0" smtClean="0"/>
              <a:t>чем в жизни;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/>
              <a:t>ругаешься с родителями, когда нужно выключить компьютер и помочь по дому, сделать уроки;</a:t>
            </a:r>
          </a:p>
          <a:p>
            <a:r>
              <a:rPr lang="ru-RU" sz="2200" dirty="0" smtClean="0"/>
              <a:t>готов тратить деньги на бонусы </a:t>
            </a:r>
            <a:br>
              <a:rPr lang="ru-RU" sz="2200" dirty="0" smtClean="0"/>
            </a:br>
            <a:r>
              <a:rPr lang="ru-RU" sz="2200" dirty="0" smtClean="0"/>
              <a:t>в играх.</a:t>
            </a:r>
          </a:p>
          <a:p>
            <a:endParaRPr lang="ru-RU" dirty="0"/>
          </a:p>
        </p:txBody>
      </p:sp>
      <p:pic>
        <p:nvPicPr>
          <p:cNvPr id="6" name="Рисунок 5" descr="Безымянны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4509120"/>
            <a:ext cx="6624736" cy="218937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6448760" cy="5623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Живи реальной жизнью!</a:t>
            </a:r>
            <a:endParaRPr lang="ru-RU" dirty="0"/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611560" y="1196752"/>
            <a:ext cx="8136904" cy="5184576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России до 80% школьников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возрасте 12—13 лет страдают компьютерной зависимостью.</a:t>
            </a:r>
          </a:p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Каждый третий выпускник имеет близорукость, нарушение осанки, патологии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сердечно-сосудистой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системы.</a:t>
            </a:r>
          </a:p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75% школьников страдают гиподинамией.</a:t>
            </a:r>
          </a:p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725144"/>
            <a:ext cx="5242401" cy="187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44824"/>
            <a:ext cx="8002136" cy="186308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</a:rPr>
              <a:t>Спасибо за внимание!</a:t>
            </a:r>
            <a:endParaRPr lang="ru-RU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49808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Интернет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8604448" cy="5339680"/>
          </a:xfrm>
        </p:spPr>
        <p:txBody>
          <a:bodyPr/>
          <a:lstStyle/>
          <a:p>
            <a:r>
              <a:rPr lang="ru-RU" dirty="0" smtClean="0"/>
              <a:t>Интернет – это всемирная система объединённых компьютерных сетей для хранения и передачи информации.  </a:t>
            </a:r>
            <a:endParaRPr lang="ru-RU" dirty="0"/>
          </a:p>
        </p:txBody>
      </p:sp>
      <p:pic>
        <p:nvPicPr>
          <p:cNvPr id="4" name="Рисунок 3" descr="Безымянны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027717"/>
            <a:ext cx="6907152" cy="4397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Инструменты для работы в интернете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Сайт</a:t>
            </a:r>
          </a:p>
          <a:p>
            <a:r>
              <a:rPr lang="ru-RU" dirty="0" smtClean="0"/>
              <a:t>Социальная сеть</a:t>
            </a:r>
          </a:p>
          <a:p>
            <a:r>
              <a:rPr lang="ru-RU" dirty="0" smtClean="0"/>
              <a:t>Поисковик</a:t>
            </a:r>
          </a:p>
          <a:p>
            <a:r>
              <a:rPr lang="ru-RU" dirty="0" smtClean="0"/>
              <a:t>Почтовый сервис</a:t>
            </a:r>
          </a:p>
          <a:p>
            <a:r>
              <a:rPr lang="ru-RU" dirty="0" smtClean="0"/>
              <a:t>Служба сообщений </a:t>
            </a:r>
          </a:p>
          <a:p>
            <a:r>
              <a:rPr lang="en-US" dirty="0" smtClean="0"/>
              <a:t>Wiki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Браузер</a:t>
            </a:r>
          </a:p>
          <a:p>
            <a:r>
              <a:rPr lang="ru-RU" dirty="0" smtClean="0"/>
              <a:t>Приложение</a:t>
            </a:r>
          </a:p>
          <a:p>
            <a:r>
              <a:rPr lang="ru-RU" dirty="0" smtClean="0"/>
              <a:t>Расширение</a:t>
            </a:r>
          </a:p>
          <a:p>
            <a:r>
              <a:rPr lang="ru-RU" dirty="0" smtClean="0"/>
              <a:t>Почтовый клиент</a:t>
            </a:r>
            <a:endParaRPr lang="en-US" dirty="0" smtClean="0"/>
          </a:p>
        </p:txBody>
      </p:sp>
      <p:pic>
        <p:nvPicPr>
          <p:cNvPr id="6" name="Рисунок 5" descr="1817476126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3691475"/>
            <a:ext cx="5148064" cy="3166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239000" cy="108012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Всё, что попадает в интернет, там и остается.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7920880" cy="10081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Заходя в социальные сети, миллионы людей могут увидеть информацию о тебе.</a:t>
            </a:r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51520" y="2492896"/>
            <a:ext cx="7920880" cy="10801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marR="0" lvl="0" indent="-283464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После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регистрации в социальной сети. </a:t>
            </a:r>
            <a:r>
              <a:rPr lang="ru-RU" sz="3200" dirty="0" smtClean="0"/>
              <a:t>Проверь и настрой приватность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67544" y="3861048"/>
            <a:ext cx="7416824" cy="2844316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323528" y="260648"/>
            <a:ext cx="7848872" cy="901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365760" marR="0" lvl="0" indent="-283464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регистрации в социальной сети:</a:t>
            </a:r>
          </a:p>
          <a:p>
            <a:pPr marL="365760" marR="0" lvl="0" indent="-283464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3200" baseline="0" dirty="0" smtClean="0"/>
              <a:t>Используйте</a:t>
            </a:r>
            <a:r>
              <a:rPr lang="ru-RU" sz="3200" dirty="0" smtClean="0"/>
              <a:t> ник (псевдоним) или неполное ФИО.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23528" y="1484784"/>
            <a:ext cx="3960440" cy="2520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Подумайте, прежде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чем указать: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3200" baseline="0" dirty="0" smtClean="0"/>
              <a:t>1)мобильный телефон;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2) возраст;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3200" baseline="0" dirty="0" smtClean="0"/>
              <a:t>3) адрес;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4)электронную почту;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3200" baseline="0" dirty="0" smtClean="0"/>
              <a:t>5) данные документов.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Безымянный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1484784"/>
            <a:ext cx="374441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323528" y="4941168"/>
            <a:ext cx="7776864" cy="13681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Личную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информацию о пользователе часто собирают мошенники для своей выгоды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992888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Анонимность в интернете – это миф</a:t>
            </a:r>
            <a:endParaRPr lang="ru-RU" sz="3600" dirty="0"/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323528" y="1052736"/>
            <a:ext cx="7560840" cy="1045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365760" marR="0" lvl="0" indent="-283464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Общаясь в интернете обрати внимание на тех, кто скрывается под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ником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почему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95536" y="2420888"/>
            <a:ext cx="3744416" cy="20882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Если ты лично не знаешь человека скрывающегося под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200" b="0" i="0" u="none" strike="noStrike" kern="1200" cap="none" spc="0" normalizeH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ником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прекрати общение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427984" y="2420888"/>
            <a:ext cx="3384376" cy="20882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Полиция легко может определить, кто скрывается под </a:t>
            </a:r>
            <a:r>
              <a:rPr kumimoji="0" lang="ru-RU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ником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 помощью специальных программ.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467544" y="5085184"/>
            <a:ext cx="7488832" cy="12961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365760" marR="0" lvl="0" indent="-283464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Знаменитости регистрируясь в интернете всегда проходят процедуру верификации.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704856" cy="106613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Веди себя в интернете, так же как и в реальной жизни!</a:t>
            </a:r>
            <a:endParaRPr lang="ru-RU" sz="3600" dirty="0"/>
          </a:p>
        </p:txBody>
      </p:sp>
      <p:sp>
        <p:nvSpPr>
          <p:cNvPr id="4" name="Содержимое 2"/>
          <p:cNvSpPr txBox="1">
            <a:spLocks noGrp="1"/>
          </p:cNvSpPr>
          <p:nvPr>
            <p:ph idx="1"/>
          </p:nvPr>
        </p:nvSpPr>
        <p:spPr>
          <a:xfrm>
            <a:off x="5652120" y="1412776"/>
            <a:ext cx="2808312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365760" marR="0" lvl="0" indent="-283464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Веди себя так, чтобы не было стыдно!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395536" y="1412776"/>
            <a:ext cx="4536504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365760" marR="0" lvl="0" indent="-283464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Всё,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что ты выкладываешь в интернет могут увидеть!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6156176" y="2348880"/>
            <a:ext cx="2376264" cy="414144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Фотографии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3200" noProof="0" dirty="0" smtClean="0"/>
              <a:t>Комментарии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Личные</a:t>
            </a:r>
            <a:r>
              <a:rPr kumimoji="0" lang="ru-RU" sz="3200" b="0" i="0" u="none" strike="noStrike" kern="1200" cap="none" spc="0" normalizeH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контакты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3200" baseline="0" noProof="0" dirty="0" smtClean="0"/>
              <a:t>Семья</a:t>
            </a:r>
            <a:r>
              <a:rPr lang="ru-RU" sz="3200" noProof="0" dirty="0" smtClean="0"/>
              <a:t> и родственники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Покупки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3200" noProof="0" dirty="0" smtClean="0"/>
              <a:t>Дом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Школа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3200" noProof="0" dirty="0" smtClean="0"/>
              <a:t>Отпуск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95536" y="2420888"/>
            <a:ext cx="2808312" cy="417646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Учителя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2400" dirty="0" smtClean="0">
                <a:solidFill>
                  <a:schemeClr val="dk1"/>
                </a:solidFill>
              </a:rPr>
              <a:t>Родители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Твои дети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ru-RU" sz="2400" dirty="0" smtClean="0">
                <a:solidFill>
                  <a:schemeClr val="dk1"/>
                </a:solidFill>
              </a:rPr>
              <a:t>Соседи</a:t>
            </a:r>
          </a:p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Одноклассники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Рисунок 7" descr="Безымянный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2276872"/>
            <a:ext cx="2160240" cy="4292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848872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Не забывай про сетевой этикет!</a:t>
            </a:r>
            <a:endParaRPr lang="ru-RU" dirty="0"/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251520" y="980728"/>
            <a:ext cx="7776864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Кибербуллинг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троллинг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– это постоянные оскорбления и унижения в интернете 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251520" y="2060848"/>
            <a:ext cx="7776864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marR="0" lvl="0" indent="-283464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интернете нельзя: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Рисунок 6" descr="Безымянный0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924944"/>
            <a:ext cx="3528392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251520" y="3068960"/>
            <a:ext cx="4176464" cy="34563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AutoNum type="arabicPeriod"/>
              <a:tabLst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Искажать чужие фотографии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AutoNum type="arabicPeriod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Выкладывать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цены насилия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AutoNum type="arabicPeriod"/>
              <a:tabLst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Оскорблять других пользователей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AutoNum type="arabicPeriod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Использовать чужие материалы без разрешения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Безымянный00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20688"/>
            <a:ext cx="3861029" cy="537162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692696"/>
            <a:ext cx="3585592" cy="554461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В интернете, как и в жизни – будь вежлив и дружелюбен!</a:t>
            </a:r>
          </a:p>
          <a:p>
            <a:r>
              <a:rPr lang="ru-RU" dirty="0" smtClean="0"/>
              <a:t>Откажись от общения с неприятным человеком</a:t>
            </a:r>
          </a:p>
          <a:p>
            <a:r>
              <a:rPr lang="ru-RU" dirty="0" smtClean="0"/>
              <a:t>Если в сети тебя оскорбляют – посоветуйся с родителями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198</TotalTime>
  <Words>511</Words>
  <Application>Microsoft Office PowerPoint</Application>
  <PresentationFormat>Экран (4:3)</PresentationFormat>
  <Paragraphs>133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Всероссийский урок безопасности школьников в сети</vt:lpstr>
      <vt:lpstr>Интернет</vt:lpstr>
      <vt:lpstr>Инструменты для работы в интернете</vt:lpstr>
      <vt:lpstr>Всё, что попадает в интернет, там и остается.</vt:lpstr>
      <vt:lpstr>Слайд 5</vt:lpstr>
      <vt:lpstr>Анонимность в интернете – это миф</vt:lpstr>
      <vt:lpstr>Веди себя в интернете, так же как и в реальной жизни!</vt:lpstr>
      <vt:lpstr>Не забывай про сетевой этикет!</vt:lpstr>
      <vt:lpstr>Слайд 9</vt:lpstr>
      <vt:lpstr>С кем ты общаешься в интернете?</vt:lpstr>
      <vt:lpstr>Опасность в интернете</vt:lpstr>
      <vt:lpstr>Слайд 12</vt:lpstr>
      <vt:lpstr>Как защититься от всех опасностей в интернете</vt:lpstr>
      <vt:lpstr>Защити и настрой компьютер!</vt:lpstr>
      <vt:lpstr>Интернет зависимость и здоровье!</vt:lpstr>
      <vt:lpstr>Живи реальной жизнью!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урок безопасности школьников в сети</dc:title>
  <dc:creator>вика</dc:creator>
  <cp:lastModifiedBy>User</cp:lastModifiedBy>
  <cp:revision>22</cp:revision>
  <dcterms:created xsi:type="dcterms:W3CDTF">2017-10-29T10:08:08Z</dcterms:created>
  <dcterms:modified xsi:type="dcterms:W3CDTF">2024-01-25T07:34:04Z</dcterms:modified>
</cp:coreProperties>
</file>