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3F590-1FB3-47AA-806E-42F5339F239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33903-5216-4182-B42B-ACB4CE636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3903-5216-4182-B42B-ACB4CE63672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8244408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Всероссийский урок безопасности школьников в </a:t>
            </a:r>
            <a:r>
              <a:rPr lang="ru-RU" sz="3600" dirty="0" smtClean="0"/>
              <a:t>сети</a:t>
            </a:r>
            <a:endParaRPr lang="ru-RU" sz="3600" dirty="0"/>
          </a:p>
        </p:txBody>
      </p:sp>
      <p:pic>
        <p:nvPicPr>
          <p:cNvPr id="4" name="Рисунок 3" descr="1-1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451204" cy="524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048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323528" y="1484784"/>
            <a:ext cx="3600400" cy="2376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Одноклассники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Родственники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Друзья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 других городов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95536" y="4005064"/>
            <a:ext cx="3528392" cy="2376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Мошенники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Хамы (тролли)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Попрошайки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Незнакомцы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Безымянный0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3888432" cy="2376264"/>
          </a:xfrm>
          <a:prstGeom prst="rect">
            <a:avLst/>
          </a:prstGeom>
        </p:spPr>
      </p:pic>
      <p:pic>
        <p:nvPicPr>
          <p:cNvPr id="7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3888432" cy="242426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Опасность в интернете</a:t>
            </a:r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51520" y="980728"/>
            <a:ext cx="3996952" cy="15841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dirty="0" smtClean="0"/>
              <a:t>крадут пароли;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dirty="0" smtClean="0"/>
              <a:t>распространяют вредоносное ПО;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dirty="0" smtClean="0"/>
              <a:t>навязывают платные услуги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436096" y="980728"/>
            <a:ext cx="324036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Поддельные сайты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5580112" y="3573016"/>
            <a:ext cx="316835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Ловушки - подделки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51520" y="2708920"/>
            <a:ext cx="3960440" cy="1944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000" lvl="0">
              <a:buClr>
                <a:schemeClr val="accent1"/>
              </a:buClr>
              <a:buSzPct val="80000"/>
            </a:pPr>
            <a:r>
              <a:rPr lang="ru-RU" sz="2000" dirty="0" smtClean="0"/>
              <a:t>Просят  подтвердить логин/пароль.</a:t>
            </a:r>
            <a:endParaRPr lang="ru-RU" sz="2000" b="1" dirty="0" smtClean="0"/>
          </a:p>
          <a:p>
            <a:pPr marL="36000" lvl="0">
              <a:buClr>
                <a:schemeClr val="accent1"/>
              </a:buClr>
              <a:buSzPct val="80000"/>
            </a:pPr>
            <a:r>
              <a:rPr lang="ru-RU" sz="2000" dirty="0" smtClean="0"/>
              <a:t>Пугают блокировкой или заражением</a:t>
            </a:r>
          </a:p>
          <a:p>
            <a:pPr marL="36000" lvl="0">
              <a:buClr>
                <a:schemeClr val="accent1"/>
              </a:buClr>
              <a:buSzPct val="80000"/>
            </a:pPr>
            <a:r>
              <a:rPr lang="ru-RU" sz="2000" dirty="0" smtClean="0"/>
              <a:t>Просят отправить СМС (платное).</a:t>
            </a: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652120" y="4437112"/>
            <a:ext cx="187220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Спам</a:t>
            </a: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251520" y="5229200"/>
            <a:ext cx="4248472" cy="1368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dirty="0" smtClean="0"/>
              <a:t>СПАМ – массовая рассылка писем с назойливой рекламой. Часто содержит вредоносные ссылки.</a:t>
            </a:r>
          </a:p>
        </p:txBody>
      </p:sp>
      <p:pic>
        <p:nvPicPr>
          <p:cNvPr id="15" name="Рисунок 14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240360" cy="1728192"/>
          </a:xfrm>
          <a:prstGeom prst="rect">
            <a:avLst/>
          </a:prstGeom>
        </p:spPr>
      </p:pic>
      <p:pic>
        <p:nvPicPr>
          <p:cNvPr id="17" name="Рисунок 16" descr="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301208"/>
            <a:ext cx="1800200" cy="12487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827584" y="3212976"/>
            <a:ext cx="266429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>
            <a:noAutofit/>
          </a:bodyPr>
          <a:lstStyle/>
          <a:p>
            <a:pPr marL="180000" lvl="1" indent="-283464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Вредоносные программы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395536" y="980728"/>
            <a:ext cx="3960440" cy="1368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000" lvl="0" indent="-283464">
              <a:buClr>
                <a:schemeClr val="accent1"/>
              </a:buClr>
              <a:buSzPct val="80000"/>
            </a:pPr>
            <a:r>
              <a:rPr lang="ru-RU" dirty="0" smtClean="0"/>
              <a:t>Предлагают бесплатный антивирус.</a:t>
            </a:r>
          </a:p>
          <a:p>
            <a:pPr marL="36000" lvl="0" indent="-283464">
              <a:buClr>
                <a:schemeClr val="accent1"/>
              </a:buClr>
              <a:buSzPct val="80000"/>
            </a:pPr>
            <a:r>
              <a:rPr lang="ru-RU" dirty="0" smtClean="0"/>
              <a:t>Предлагают «</a:t>
            </a:r>
            <a:r>
              <a:rPr lang="ru-RU" dirty="0" err="1" smtClean="0"/>
              <a:t>супер-возможности</a:t>
            </a:r>
            <a:r>
              <a:rPr lang="ru-RU" dirty="0" smtClean="0"/>
              <a:t>»</a:t>
            </a:r>
          </a:p>
          <a:p>
            <a:pPr marL="36000" lvl="0" indent="-283464">
              <a:buClr>
                <a:schemeClr val="accent1"/>
              </a:buClr>
              <a:buSzPct val="80000"/>
            </a:pPr>
            <a:r>
              <a:rPr lang="ru-RU" dirty="0" smtClean="0"/>
              <a:t>Обещают приз или выигрыш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23528" y="188640"/>
            <a:ext cx="36004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800" dirty="0" smtClean="0"/>
              <a:t>Программы - ловушки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67544" y="4149080"/>
            <a:ext cx="4752528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t">
            <a:normAutofit/>
          </a:bodyPr>
          <a:lstStyle/>
          <a:p>
            <a:pPr marL="36000" lvl="0" indent="-283464">
              <a:buClr>
                <a:schemeClr val="accent1"/>
              </a:buClr>
              <a:buSzPct val="80000"/>
            </a:pPr>
            <a:r>
              <a:rPr lang="ru-RU" sz="2000" dirty="0" smtClean="0"/>
              <a:t>     </a:t>
            </a:r>
            <a:r>
              <a:rPr lang="ru-RU" dirty="0" smtClean="0"/>
              <a:t>распространяют вредоносное ПО;</a:t>
            </a:r>
          </a:p>
          <a:p>
            <a:pPr marL="36000" lvl="0" indent="-283464">
              <a:buClr>
                <a:schemeClr val="accent1"/>
              </a:buClr>
              <a:buSzPct val="80000"/>
            </a:pPr>
            <a:r>
              <a:rPr lang="ru-RU" dirty="0" smtClean="0"/>
              <a:t>      скрываются под: </a:t>
            </a:r>
          </a:p>
          <a:p>
            <a:pPr marL="36000" lvl="0" indent="-283464">
              <a:buClr>
                <a:schemeClr val="accent1"/>
              </a:buClr>
              <a:buSzPct val="80000"/>
            </a:pPr>
            <a:r>
              <a:rPr lang="ru-RU" dirty="0" smtClean="0"/>
              <a:t>      картинками, </a:t>
            </a:r>
          </a:p>
          <a:p>
            <a:pPr marL="36000" lvl="0" indent="-283464">
              <a:buClr>
                <a:schemeClr val="accent1"/>
              </a:buClr>
              <a:buSzPct val="80000"/>
            </a:pPr>
            <a:r>
              <a:rPr lang="ru-RU" dirty="0" smtClean="0"/>
              <a:t>      </a:t>
            </a:r>
            <a:r>
              <a:rPr lang="ru-RU" dirty="0" err="1" smtClean="0"/>
              <a:t>видеофайлами</a:t>
            </a:r>
            <a:r>
              <a:rPr lang="ru-RU" dirty="0" smtClean="0"/>
              <a:t>, </a:t>
            </a:r>
          </a:p>
          <a:p>
            <a:pPr marL="36000" lvl="0" indent="-283464">
              <a:buClr>
                <a:schemeClr val="accent1"/>
              </a:buClr>
              <a:buSzPct val="80000"/>
            </a:pPr>
            <a:r>
              <a:rPr lang="ru-RU" dirty="0" smtClean="0"/>
              <a:t>     </a:t>
            </a:r>
            <a:r>
              <a:rPr lang="ru-RU" dirty="0" err="1" smtClean="0"/>
              <a:t>аудиофайлами</a:t>
            </a:r>
            <a:r>
              <a:rPr lang="ru-RU" dirty="0" smtClean="0"/>
              <a:t> и </a:t>
            </a:r>
            <a:r>
              <a:rPr lang="ru-RU" dirty="0" err="1" smtClean="0"/>
              <a:t>т.д</a:t>
            </a:r>
            <a:endParaRPr lang="ru-RU" dirty="0" smtClean="0"/>
          </a:p>
        </p:txBody>
      </p:sp>
      <p:pic>
        <p:nvPicPr>
          <p:cNvPr id="7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23928" y="2348880"/>
            <a:ext cx="4954831" cy="119232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539552" y="6021288"/>
            <a:ext cx="7632847" cy="54648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136904" cy="7060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Как защититься от всех опасностей в интернете</a:t>
            </a:r>
            <a:endParaRPr lang="ru-RU" sz="2800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755576" y="1196752"/>
            <a:ext cx="7776864" cy="54726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400" dirty="0" smtClean="0"/>
              <a:t>Используй инструменты браузера: «избранное», «закладки», «быстрый доступ»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400" dirty="0" smtClean="0"/>
              <a:t>Проверяй адрес сайта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400" dirty="0" smtClean="0"/>
              <a:t>Закрой страницу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400" dirty="0" smtClean="0"/>
              <a:t>Проверь систему своим антивирусом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400" dirty="0" smtClean="0"/>
              <a:t>Игнорируй отправку СМС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400" dirty="0" smtClean="0"/>
              <a:t>Удаляй письма с незнакомых адресов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400" dirty="0" smtClean="0"/>
              <a:t>Игнорируй неизвестные ссылки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400" dirty="0" smtClean="0"/>
              <a:t>Используй кнопки</a:t>
            </a:r>
            <a:br>
              <a:rPr lang="ru-RU" sz="2400" dirty="0" smtClean="0"/>
            </a:br>
            <a:r>
              <a:rPr lang="ru-RU" sz="2400" dirty="0" smtClean="0"/>
              <a:t> «Это спам», «Заблокировать отправителя»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ru-RU" dirty="0" smtClean="0"/>
          </a:p>
        </p:txBody>
      </p:sp>
      <p:pic>
        <p:nvPicPr>
          <p:cNvPr id="5" name="Рисунок 4" descr="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44824"/>
            <a:ext cx="263014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373216"/>
            <a:ext cx="156708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632848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Защити и настрой компьютер!</a:t>
            </a:r>
            <a:endParaRPr lang="ru-RU" dirty="0"/>
          </a:p>
        </p:txBody>
      </p:sp>
      <p:pic>
        <p:nvPicPr>
          <p:cNvPr id="9" name="Содержимое 8" descr="к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1020543" flipV="1">
            <a:off x="264676" y="3753869"/>
            <a:ext cx="3484464" cy="276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827584" y="1124744"/>
            <a:ext cx="7560840" cy="2232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Пользуйся ограниченной/защищенной учетной записью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Установи антивирус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Включи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файервол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Настрой браузер: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16016" y="3573016"/>
            <a:ext cx="4104456" cy="3061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dk1"/>
                </a:solidFill>
              </a:rPr>
              <a:t>Защита от </a:t>
            </a:r>
            <a:r>
              <a:rPr lang="ru-RU" sz="3200" dirty="0" err="1" smtClean="0">
                <a:solidFill>
                  <a:schemeClr val="dk1"/>
                </a:solidFill>
              </a:rPr>
              <a:t>фишинга</a:t>
            </a:r>
            <a:endParaRPr lang="ru-RU" sz="3200" dirty="0" smtClean="0">
              <a:solidFill>
                <a:schemeClr val="dk1"/>
              </a:solidFill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dk1"/>
                </a:solidFill>
              </a:rPr>
              <a:t>Сохранение паролей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dk1"/>
                </a:solidFill>
              </a:rPr>
              <a:t>Быстрый доступ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dk1"/>
                </a:solidFill>
              </a:rPr>
              <a:t>Блокируем рекламу (</a:t>
            </a:r>
            <a:r>
              <a:rPr lang="ru-RU" sz="3200" dirty="0" err="1" smtClean="0">
                <a:solidFill>
                  <a:schemeClr val="dk1"/>
                </a:solidFill>
              </a:rPr>
              <a:t>AdBlock</a:t>
            </a:r>
            <a:r>
              <a:rPr lang="ru-RU" sz="3200" dirty="0" smtClean="0">
                <a:solidFill>
                  <a:schemeClr val="dk1"/>
                </a:solidFill>
              </a:rPr>
              <a:t>)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dk1"/>
                </a:solidFill>
              </a:rPr>
              <a:t>Учитываем рейтинг (WOT)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dk1"/>
                </a:solidFill>
              </a:rPr>
              <a:t>Безопасный или семейный поиск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Интернет зависимость и здоровье!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980728"/>
            <a:ext cx="8290168" cy="33843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/>
              <a:t>Признаки зависимости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сидишь за компьютером больше </a:t>
            </a:r>
            <a:br>
              <a:rPr lang="ru-RU" sz="2200" dirty="0" smtClean="0"/>
            </a:br>
            <a:r>
              <a:rPr lang="ru-RU" sz="2200" dirty="0" smtClean="0"/>
              <a:t>1 часа в день;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не хочешь отрываться от компьютера;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удобней общаться в сети, </a:t>
            </a:r>
            <a:br>
              <a:rPr lang="ru-RU" sz="2200" dirty="0" smtClean="0"/>
            </a:br>
            <a:r>
              <a:rPr lang="ru-RU" sz="2200" dirty="0" smtClean="0"/>
              <a:t>чем в жизни;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ругаешься с родителями, когда нужно выключить компьютер и помочь по дому, сделать уроки;</a:t>
            </a:r>
          </a:p>
          <a:p>
            <a:r>
              <a:rPr lang="ru-RU" sz="2200" dirty="0" smtClean="0"/>
              <a:t>готов тратить деньги на бонусы </a:t>
            </a:r>
            <a:br>
              <a:rPr lang="ru-RU" sz="2200" dirty="0" smtClean="0"/>
            </a:br>
            <a:r>
              <a:rPr lang="ru-RU" sz="2200" dirty="0" smtClean="0"/>
              <a:t>в играх.</a:t>
            </a:r>
          </a:p>
          <a:p>
            <a:endParaRPr lang="ru-RU" dirty="0"/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509120"/>
            <a:ext cx="6624736" cy="21893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448760" cy="5623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Живи реальной жизнью!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11560" y="1196752"/>
            <a:ext cx="8136904" cy="518457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России до 80% школьников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возрасте 12—13 лет страдают компьютерной зависимостью.</a:t>
            </a: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третий выпускник имеет близорукость, нарушение осанки, патологии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системы.</a:t>
            </a: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75% школьников страдают гиподинамией.</a:t>
            </a: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2136" cy="18630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604448" cy="5339680"/>
          </a:xfrm>
        </p:spPr>
        <p:txBody>
          <a:bodyPr/>
          <a:lstStyle/>
          <a:p>
            <a:r>
              <a:rPr lang="ru-RU" dirty="0" smtClean="0"/>
              <a:t>Интернет – это всемирная система объединённых компьютерных сетей для хранения и передачи информации.  </a:t>
            </a:r>
            <a:endParaRPr lang="ru-RU" dirty="0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27717"/>
            <a:ext cx="6907152" cy="439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для работы в интернете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Сайт</a:t>
            </a:r>
          </a:p>
          <a:p>
            <a:r>
              <a:rPr lang="ru-RU" dirty="0" smtClean="0"/>
              <a:t>Социальная сеть</a:t>
            </a:r>
          </a:p>
          <a:p>
            <a:r>
              <a:rPr lang="ru-RU" dirty="0" smtClean="0"/>
              <a:t>Поисковик</a:t>
            </a:r>
          </a:p>
          <a:p>
            <a:r>
              <a:rPr lang="ru-RU" dirty="0" smtClean="0"/>
              <a:t>Почтовый сервис</a:t>
            </a:r>
          </a:p>
          <a:p>
            <a:r>
              <a:rPr lang="ru-RU" dirty="0" smtClean="0"/>
              <a:t>Служба сообщений </a:t>
            </a:r>
          </a:p>
          <a:p>
            <a:r>
              <a:rPr lang="en-US" dirty="0" smtClean="0"/>
              <a:t>Wiki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Браузер</a:t>
            </a:r>
          </a:p>
          <a:p>
            <a:r>
              <a:rPr lang="ru-RU" dirty="0" smtClean="0"/>
              <a:t>Приложение</a:t>
            </a:r>
          </a:p>
          <a:p>
            <a:r>
              <a:rPr lang="ru-RU" dirty="0" smtClean="0"/>
              <a:t>Расширение</a:t>
            </a:r>
          </a:p>
          <a:p>
            <a:r>
              <a:rPr lang="ru-RU" dirty="0" smtClean="0"/>
              <a:t>Почтовый клиент</a:t>
            </a:r>
            <a:endParaRPr lang="en-US" dirty="0" smtClean="0"/>
          </a:p>
        </p:txBody>
      </p:sp>
      <p:pic>
        <p:nvPicPr>
          <p:cNvPr id="6" name="Рисунок 5" descr="181747612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691475"/>
            <a:ext cx="5148064" cy="316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Всё, что попадает в интернет, там и остается.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7920880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Заходя в социальные сети, миллионы людей могут увидеть информацию о тебе.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2492896"/>
            <a:ext cx="7920880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регистрации в социальной сети. </a:t>
            </a:r>
            <a:r>
              <a:rPr lang="ru-RU" sz="3200" dirty="0" smtClean="0"/>
              <a:t>Проверь и настрой приватность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3861048"/>
            <a:ext cx="7416824" cy="284431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260648"/>
            <a:ext cx="7848872" cy="901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регистрации в социальной сети: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baseline="0" dirty="0" smtClean="0"/>
              <a:t>Используйте</a:t>
            </a:r>
            <a:r>
              <a:rPr lang="ru-RU" sz="3200" dirty="0" smtClean="0"/>
              <a:t> ник (псевдоним) или неполное ФИО.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484784"/>
            <a:ext cx="3960440" cy="2520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Подумайте, прежде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чем указать: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baseline="0" dirty="0" smtClean="0"/>
              <a:t>1)мобильный телефон;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возраст;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baseline="0" dirty="0" smtClean="0"/>
              <a:t>3) адрес;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4)электронную почту;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baseline="0" dirty="0" smtClean="0"/>
              <a:t>5) данные документов.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Безымянный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84784"/>
            <a:ext cx="37444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4941168"/>
            <a:ext cx="7776864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Личную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информацию о пользователе часто собирают мошенники для своей выгоды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928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Анонимность в интернете – это миф</a:t>
            </a:r>
            <a:endParaRPr lang="ru-RU" sz="3600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323528" y="1052736"/>
            <a:ext cx="7560840" cy="1045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Общаясь в интернете обрати внимание на тех, кто скрывается под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почему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2420888"/>
            <a:ext cx="3744416" cy="20882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ты лично не знаешь человека скрывающегося под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ником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прекрати общение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27984" y="2420888"/>
            <a:ext cx="3384376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Полиция легко может определить, кто скрывается под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помощью специальных программ.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5085184"/>
            <a:ext cx="748883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Знаменитости регистрируясь в интернете всегда проходят процедуру верификации.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704856" cy="106613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Веди себя в интернете, так же как и в реальной жизни!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5652120" y="1412776"/>
            <a:ext cx="280831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Веди себя так, чтобы не было стыдно!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412776"/>
            <a:ext cx="45365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Всё,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 ты выкладываешь в интернет могут увидеть!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156176" y="2348880"/>
            <a:ext cx="2376264" cy="41414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Фотографии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noProof="0" dirty="0" smtClean="0"/>
              <a:t>Комментарии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Личные</a:t>
            </a:r>
            <a:r>
              <a:rPr kumimoji="0" lang="ru-RU" sz="3200" b="0" i="0" u="none" strike="noStrike" kern="120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контакты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baseline="0" noProof="0" dirty="0" smtClean="0"/>
              <a:t>Семья</a:t>
            </a:r>
            <a:r>
              <a:rPr lang="ru-RU" sz="3200" noProof="0" dirty="0" smtClean="0"/>
              <a:t> и родственники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Покупки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noProof="0" dirty="0" smtClean="0"/>
              <a:t>Дом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noProof="0" dirty="0" smtClean="0"/>
              <a:t>Отпуск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2420888"/>
            <a:ext cx="2808312" cy="41764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Учителя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400" dirty="0" smtClean="0">
                <a:solidFill>
                  <a:schemeClr val="dk1"/>
                </a:solidFill>
              </a:rPr>
              <a:t>Родители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Твои дети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400" dirty="0" smtClean="0">
                <a:solidFill>
                  <a:schemeClr val="dk1"/>
                </a:solidFill>
              </a:rPr>
              <a:t>Соседи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Одноклассники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Безымянный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276872"/>
            <a:ext cx="2160240" cy="4292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48872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 забывай про сетевой этикет!</a:t>
            </a:r>
            <a:endParaRPr lang="ru-RU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251520" y="980728"/>
            <a:ext cx="777686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троллинг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это постоянные оскорбления и унижения в интернете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060848"/>
            <a:ext cx="77768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интернете нельзя: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Безымянный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24944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3068960"/>
            <a:ext cx="4176464" cy="34563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Искажать чужие фотографии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Выкладывать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цены насилия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Оскорблять других пользователей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Использовать чужие материалы без разрешения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ымянный0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3861029" cy="53716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692696"/>
            <a:ext cx="3585592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интернете, как и в жизни – будь вежлив и дружелюбен!</a:t>
            </a:r>
          </a:p>
          <a:p>
            <a:r>
              <a:rPr lang="ru-RU" dirty="0" smtClean="0"/>
              <a:t>Откажись от общения с неприятным человеком</a:t>
            </a:r>
          </a:p>
          <a:p>
            <a:r>
              <a:rPr lang="ru-RU" dirty="0" smtClean="0"/>
              <a:t>Если в сети тебя оскорбляют – посоветуйся с родителями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511</Words>
  <Application>Microsoft Office PowerPoint</Application>
  <PresentationFormat>Экран (4:3)</PresentationFormat>
  <Paragraphs>133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Всероссийский урок безопасности школьников в сети</vt:lpstr>
      <vt:lpstr>Интернет</vt:lpstr>
      <vt:lpstr>Инструменты для работы в интернете</vt:lpstr>
      <vt:lpstr>Всё, что попадает в интернет, там и остается.</vt:lpstr>
      <vt:lpstr>Слайд 5</vt:lpstr>
      <vt:lpstr>Анонимность в интернете – это миф</vt:lpstr>
      <vt:lpstr>Веди себя в интернете, так же как и в реальной жизни!</vt:lpstr>
      <vt:lpstr>Не забывай про сетевой этикет!</vt:lpstr>
      <vt:lpstr>Слайд 9</vt:lpstr>
      <vt:lpstr>С кем ты общаешься в интернете?</vt:lpstr>
      <vt:lpstr>Опасность в интернете</vt:lpstr>
      <vt:lpstr>Слайд 12</vt:lpstr>
      <vt:lpstr>Как защититься от всех опасностей в интернете</vt:lpstr>
      <vt:lpstr>Защити и настрой компьютер!</vt:lpstr>
      <vt:lpstr>Интернет зависимость и здоровье!</vt:lpstr>
      <vt:lpstr>Живи реальной жизнью!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безопасности школьников в сети</dc:title>
  <dc:creator>вика</dc:creator>
  <cp:lastModifiedBy>User</cp:lastModifiedBy>
  <cp:revision>22</cp:revision>
  <dcterms:created xsi:type="dcterms:W3CDTF">2017-10-29T10:08:08Z</dcterms:created>
  <dcterms:modified xsi:type="dcterms:W3CDTF">2024-01-25T07:34:04Z</dcterms:modified>
</cp:coreProperties>
</file>